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4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3419475" cy="5475288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55" d="100"/>
          <a:sy n="155" d="100"/>
        </p:scale>
        <p:origin x="3728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fld id="{5C0FD7E7-6191-5D4B-8443-4CD26AD9994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74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A7CED2-321A-AE48-8EA3-C774D962168C}" type="slidenum">
              <a:rPr lang="de-DE"/>
              <a:pPr/>
              <a:t>1</a:t>
            </a:fld>
            <a:endParaRPr lang="de-DE"/>
          </a:p>
        </p:txBody>
      </p:sp>
      <p:sp>
        <p:nvSpPr>
          <p:cNvPr id="317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A0EF1A-11EC-354A-89A0-F0DC0CFC14C1}" type="slidenum">
              <a:rPr lang="de-DE"/>
              <a:pPr/>
              <a:t>10</a:t>
            </a:fld>
            <a:endParaRPr lang="de-DE"/>
          </a:p>
        </p:txBody>
      </p:sp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359081-DE03-CF46-9593-175B6BDB364F}" type="slidenum">
              <a:rPr lang="de-DE"/>
              <a:pPr/>
              <a:t>11</a:t>
            </a:fld>
            <a:endParaRPr lang="de-DE"/>
          </a:p>
        </p:txBody>
      </p:sp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1531EC-4EBD-FD44-A6E8-E0948BF6395B}" type="slidenum">
              <a:rPr lang="de-DE"/>
              <a:pPr/>
              <a:t>12</a:t>
            </a:fld>
            <a:endParaRPr lang="de-DE"/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0588A79-C778-F14B-BDDF-67463E5B5700}" type="slidenum">
              <a:rPr lang="de-DE"/>
              <a:pPr/>
              <a:t>13</a:t>
            </a:fld>
            <a:endParaRPr lang="de-DE"/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8A24A3-1B90-B84F-A850-98E32030A899}" type="slidenum">
              <a:rPr lang="de-DE"/>
              <a:pPr/>
              <a:t>14</a:t>
            </a:fld>
            <a:endParaRPr lang="de-DE"/>
          </a:p>
        </p:txBody>
      </p:sp>
      <p:sp>
        <p:nvSpPr>
          <p:cNvPr id="450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01932C-60A9-CC4A-B95F-DFFEF2B8BA72}" type="slidenum">
              <a:rPr lang="de-DE"/>
              <a:pPr/>
              <a:t>15</a:t>
            </a:fld>
            <a:endParaRPr lang="de-DE"/>
          </a:p>
        </p:txBody>
      </p:sp>
      <p:sp>
        <p:nvSpPr>
          <p:cNvPr id="460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EB86A2-A34D-7742-A3D5-5934A26F4261}" type="slidenum">
              <a:rPr lang="de-DE"/>
              <a:pPr/>
              <a:t>16</a:t>
            </a:fld>
            <a:endParaRPr lang="de-DE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5DEBC3A-2956-3A4E-BA30-4333BA9494D4}" type="slidenum">
              <a:rPr lang="de-DE"/>
              <a:pPr/>
              <a:t>17</a:t>
            </a:fld>
            <a:endParaRPr lang="de-DE"/>
          </a:p>
        </p:txBody>
      </p:sp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6AC53C-8B83-DC44-BE1D-AE385664BEC4}" type="slidenum">
              <a:rPr lang="de-DE"/>
              <a:pPr/>
              <a:t>18</a:t>
            </a:fld>
            <a:endParaRPr lang="de-DE"/>
          </a:p>
        </p:txBody>
      </p:sp>
      <p:sp>
        <p:nvSpPr>
          <p:cNvPr id="491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91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0F4525-4060-1249-B7B7-3755E828C9CA}" type="slidenum">
              <a:rPr lang="de-DE"/>
              <a:pPr/>
              <a:t>19</a:t>
            </a:fld>
            <a:endParaRPr lang="de-DE"/>
          </a:p>
        </p:txBody>
      </p:sp>
      <p:sp>
        <p:nvSpPr>
          <p:cNvPr id="501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01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90011F-CC10-FD4A-A671-16EFD12FC4AD}" type="slidenum">
              <a:rPr lang="de-DE"/>
              <a:pPr/>
              <a:t>2</a:t>
            </a:fld>
            <a:endParaRPr lang="de-DE"/>
          </a:p>
        </p:txBody>
      </p:sp>
      <p:sp>
        <p:nvSpPr>
          <p:cNvPr id="327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2B0214-0BA6-BE4F-A720-7F4E9CA21B6D}" type="slidenum">
              <a:rPr lang="de-DE"/>
              <a:pPr/>
              <a:t>20</a:t>
            </a:fld>
            <a:endParaRPr lang="de-DE"/>
          </a:p>
        </p:txBody>
      </p:sp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F37F7C-1425-0E4A-87B1-BC97ED8ACE08}" type="slidenum">
              <a:rPr lang="de-DE"/>
              <a:pPr/>
              <a:t>21</a:t>
            </a:fld>
            <a:endParaRPr lang="de-DE"/>
          </a:p>
        </p:txBody>
      </p:sp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98AC6A-D2C2-C340-93A4-84948F5FAB7A}" type="slidenum">
              <a:rPr lang="de-DE"/>
              <a:pPr/>
              <a:t>22</a:t>
            </a:fld>
            <a:endParaRPr lang="de-DE"/>
          </a:p>
        </p:txBody>
      </p:sp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8844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6041207-4E39-F84C-BCB7-422D49AC6023}" type="slidenum">
              <a:rPr lang="de-DE"/>
              <a:pPr/>
              <a:t>23</a:t>
            </a:fld>
            <a:endParaRPr lang="de-DE"/>
          </a:p>
        </p:txBody>
      </p:sp>
      <p:sp>
        <p:nvSpPr>
          <p:cNvPr id="532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32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AC4B6A-6D75-D74D-99D2-747C9E109D2A}" type="slidenum">
              <a:rPr lang="de-DE"/>
              <a:pPr/>
              <a:t>24</a:t>
            </a:fld>
            <a:endParaRPr lang="de-DE"/>
          </a:p>
        </p:txBody>
      </p:sp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D566DD-7A9B-454A-85AB-DE4CACE3BC38}" type="slidenum">
              <a:rPr lang="de-DE"/>
              <a:pPr/>
              <a:t>25</a:t>
            </a:fld>
            <a:endParaRPr lang="de-DE"/>
          </a:p>
        </p:txBody>
      </p:sp>
      <p:sp>
        <p:nvSpPr>
          <p:cNvPr id="552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3F4F03-F5D1-4747-8B8A-4DA2177EA8FC}" type="slidenum">
              <a:rPr lang="de-DE"/>
              <a:pPr/>
              <a:t>26</a:t>
            </a:fld>
            <a:endParaRPr lang="de-DE"/>
          </a:p>
        </p:txBody>
      </p:sp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A492EB-0C3C-8440-84CA-06C35DE4E60D}" type="slidenum">
              <a:rPr lang="de-DE"/>
              <a:pPr/>
              <a:t>27</a:t>
            </a:fld>
            <a:endParaRPr lang="de-DE"/>
          </a:p>
        </p:txBody>
      </p:sp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BB36802-31F0-7D4F-A44F-CE1F385AE99D}" type="slidenum">
              <a:rPr lang="de-DE"/>
              <a:pPr/>
              <a:t>28</a:t>
            </a:fld>
            <a:endParaRPr lang="de-DE"/>
          </a:p>
        </p:txBody>
      </p:sp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AED3A1-151A-664C-ADF3-7F1B3BAF21DE}" type="slidenum">
              <a:rPr lang="de-DE"/>
              <a:pPr/>
              <a:t>29</a:t>
            </a:fld>
            <a:endParaRPr lang="de-DE"/>
          </a:p>
        </p:txBody>
      </p:sp>
      <p:sp>
        <p:nvSpPr>
          <p:cNvPr id="593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93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C0A216-1946-904D-BC02-F418E0C1A8D6}" type="slidenum">
              <a:rPr lang="de-DE"/>
              <a:pPr/>
              <a:t>3</a:t>
            </a:fld>
            <a:endParaRPr lang="de-DE"/>
          </a:p>
        </p:txBody>
      </p:sp>
      <p:sp>
        <p:nvSpPr>
          <p:cNvPr id="337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F8CE1F3-47CD-7741-8EDA-136356CCD0C2}" type="slidenum">
              <a:rPr lang="de-DE"/>
              <a:pPr/>
              <a:t>4</a:t>
            </a:fld>
            <a:endParaRPr lang="de-DE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5BB6A5-2192-634D-8AEE-19849E3F08F3}" type="slidenum">
              <a:rPr lang="de-DE"/>
              <a:pPr/>
              <a:t>5</a:t>
            </a:fld>
            <a:endParaRPr lang="de-DE"/>
          </a:p>
        </p:txBody>
      </p:sp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2A7FA8-A4E4-9346-8B8B-610CCE01BB85}" type="slidenum">
              <a:rPr lang="de-DE"/>
              <a:pPr/>
              <a:t>6</a:t>
            </a:fld>
            <a:endParaRPr lang="de-DE"/>
          </a:p>
        </p:txBody>
      </p:sp>
      <p:sp>
        <p:nvSpPr>
          <p:cNvPr id="368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ED0870-D0D2-F941-AEFF-F0B47A883CCF}" type="slidenum">
              <a:rPr lang="de-DE"/>
              <a:pPr/>
              <a:t>7</a:t>
            </a:fld>
            <a:endParaRPr lang="de-DE"/>
          </a:p>
        </p:txBody>
      </p:sp>
      <p:sp>
        <p:nvSpPr>
          <p:cNvPr id="378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78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79E457-A65B-9E46-A0BE-2A1C5AF99F6B}" type="slidenum">
              <a:rPr lang="de-DE"/>
              <a:pPr/>
              <a:t>8</a:t>
            </a:fld>
            <a:endParaRPr lang="de-DE"/>
          </a:p>
        </p:txBody>
      </p:sp>
      <p:sp>
        <p:nvSpPr>
          <p:cNvPr id="38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ACA175-C89F-334B-A52C-CE7228150C2B}" type="slidenum">
              <a:rPr lang="de-DE"/>
              <a:pPr/>
              <a:t>9</a:t>
            </a:fld>
            <a:endParaRPr lang="de-DE"/>
          </a:p>
        </p:txBody>
      </p:sp>
      <p:sp>
        <p:nvSpPr>
          <p:cNvPr id="399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99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175" y="1700213"/>
            <a:ext cx="2905125" cy="117475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12763" y="3101975"/>
            <a:ext cx="2393950" cy="14001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2624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661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379663" y="417513"/>
            <a:ext cx="669925" cy="430530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8300" y="417513"/>
            <a:ext cx="1858963" cy="43053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1197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417513"/>
            <a:ext cx="2681288" cy="83978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4100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36244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3517900"/>
            <a:ext cx="2906713" cy="10874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2320925"/>
            <a:ext cx="2906713" cy="1196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519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8300" y="1395413"/>
            <a:ext cx="1263650" cy="332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84350" y="1395413"/>
            <a:ext cx="1265238" cy="332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6554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219075"/>
            <a:ext cx="3076575" cy="912813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1450" y="1225550"/>
            <a:ext cx="1509713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1450" y="1736725"/>
            <a:ext cx="1509713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736725" y="1225550"/>
            <a:ext cx="1511300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736725" y="1736725"/>
            <a:ext cx="1511300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2316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66127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21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217488"/>
            <a:ext cx="1123950" cy="9286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36675" y="217488"/>
            <a:ext cx="1911350" cy="4673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1450" y="1146175"/>
            <a:ext cx="1123950" cy="3744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922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925" y="3832225"/>
            <a:ext cx="2052638" cy="4524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69925" y="488950"/>
            <a:ext cx="2052638" cy="32861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9925" y="4284663"/>
            <a:ext cx="2052638" cy="642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0768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417513"/>
            <a:ext cx="2681288" cy="83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1395413"/>
            <a:ext cx="2681288" cy="332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hyperlink" Target="http://www.disease-detectives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hyperlink" Target="http://www.disease-detectives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www.disease-detectives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www.disease-detectives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isease-detectives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disease-detectives.org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hyperlink" Target="http://www.disease-detectives.org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isease-detectives.org/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hyperlink" Target="http://www.disease-detectives.org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306546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3065463"/>
            <a:ext cx="90011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>
                <a:cs typeface="Arial" charset="0"/>
              </a:rPr>
              <a:t>Vous avez mangé: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fr-FR"/>
              <a:t>et eu les symptômes suivants :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71488" y="3997325"/>
            <a:ext cx="126047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Nez qui coule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825625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2 jours	0 hours</a:t>
            </a: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108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#00  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2 jours	0 heures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 dirty="0" err="1"/>
              <a:t>Rien</a:t>
            </a:r>
            <a:endParaRPr lang="de-DE" sz="1600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08225" y="3997325"/>
            <a:ext cx="8636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Hôpital</a:t>
            </a:r>
          </a:p>
          <a:p>
            <a:pPr algn="ctr"/>
            <a:endParaRPr lang="de-DE" sz="1200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7013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60700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#09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284288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60700"/>
            <a:ext cx="8969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30607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270000" y="399415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79750"/>
            <a:ext cx="900113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3 jours	0 heures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7013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60700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Rien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#10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135188" y="3995738"/>
            <a:ext cx="121761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Vomissement</a:t>
            </a:r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3057525"/>
            <a:ext cx="9001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81325"/>
            <a:ext cx="2151063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#11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3060700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#12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1922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855663"/>
            <a:ext cx="725488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81325"/>
            <a:ext cx="2151063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#13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1922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855663"/>
            <a:ext cx="725488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302418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Rien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#14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16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Rien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#15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2981325"/>
            <a:ext cx="2151062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92450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31019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3101975"/>
            <a:ext cx="900113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 rot="600000">
            <a:off x="2192338" y="3525838"/>
            <a:ext cx="612775" cy="1889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1173" rIns="90000" bIns="45000"/>
          <a:lstStyle/>
          <a:p>
            <a:pPr algn="ctr"/>
            <a:r>
              <a:rPr lang="de-DE" sz="700">
                <a:solidFill>
                  <a:srgbClr val="FFFF00"/>
                </a:solidFill>
              </a:rPr>
              <a:t>censored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12 heures</a:t>
            </a:r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270000" y="399415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27013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2055813" y="3998913"/>
            <a:ext cx="12604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Vomissement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#16  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0800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874838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7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285875" y="40338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92100" y="4427538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0 heures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8450" y="40306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308225" y="4033838"/>
            <a:ext cx="8636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 dirty="0" err="1"/>
              <a:t>Hôpital</a:t>
            </a:r>
            <a:endParaRPr lang="de-DE" sz="1200" dirty="0"/>
          </a:p>
          <a:p>
            <a:pPr algn="ctr"/>
            <a:endParaRPr lang="de-DE" sz="1200" dirty="0"/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30988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#17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0800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874838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30559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6546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6546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30559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dirty="0"/>
              <a:t>et </a:t>
            </a:r>
            <a:r>
              <a:rPr lang="de-DE" dirty="0" err="1"/>
              <a:t>eu</a:t>
            </a:r>
            <a:r>
              <a:rPr lang="de-DE" dirty="0"/>
              <a:t> les </a:t>
            </a:r>
            <a:r>
              <a:rPr lang="de-DE" dirty="0" err="1"/>
              <a:t>symptômes</a:t>
            </a:r>
            <a:r>
              <a:rPr lang="de-DE" dirty="0"/>
              <a:t> </a:t>
            </a:r>
            <a:r>
              <a:rPr lang="de-DE" dirty="0" err="1"/>
              <a:t>suivants</a:t>
            </a:r>
            <a:r>
              <a:rPr lang="de-DE" dirty="0"/>
              <a:t>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92100" y="4356100"/>
            <a:ext cx="290830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après: 1 jours	12 heures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27013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285875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278063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#18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2151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2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051175"/>
            <a:ext cx="90328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90500" y="3995738"/>
            <a:ext cx="121761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Vomissement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85875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308225" y="3997325"/>
            <a:ext cx="8636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Hôpital</a:t>
            </a:r>
          </a:p>
          <a:p>
            <a:pPr algn="ctr"/>
            <a:endParaRPr lang="de-DE" sz="1200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3062288"/>
            <a:ext cx="900112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62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57525"/>
            <a:ext cx="900112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2100" y="4392613"/>
            <a:ext cx="290830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après: 0 jours	12 heures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#01  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933575" y="398780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 dirty="0" err="1"/>
              <a:t>Fièvre</a:t>
            </a:r>
            <a:endParaRPr lang="de-DE" sz="1200" dirty="0"/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79438" y="397668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2 jours	0 heures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#19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1004888"/>
            <a:ext cx="998538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44513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906588" y="1806575"/>
            <a:ext cx="792162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3092450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3" y="3100388"/>
            <a:ext cx="90011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dirty="0" err="1"/>
              <a:t>après</a:t>
            </a:r>
            <a:r>
              <a:rPr lang="de-DE" dirty="0"/>
              <a:t>: 2 jour	12 </a:t>
            </a:r>
            <a:r>
              <a:rPr lang="de-DE" dirty="0" err="1"/>
              <a:t>heures</a:t>
            </a:r>
            <a:endParaRPr lang="de-DE" dirty="0"/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#20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049588"/>
            <a:ext cx="90328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3060700"/>
            <a:ext cx="900112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3" y="3060700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55588" y="400050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 dirty="0" err="1"/>
              <a:t>Diarrhée</a:t>
            </a:r>
            <a:endParaRPr lang="de-DE" sz="1200" dirty="0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119188" y="4000500"/>
            <a:ext cx="12604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Vomissement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271713" y="400050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dirty="0" err="1"/>
              <a:t>Vous</a:t>
            </a:r>
            <a:r>
              <a:rPr lang="de-DE" dirty="0"/>
              <a:t> </a:t>
            </a:r>
            <a:r>
              <a:rPr lang="de-DE" dirty="0" err="1"/>
              <a:t>avez</a:t>
            </a:r>
            <a:r>
              <a:rPr lang="de-DE" dirty="0"/>
              <a:t> </a:t>
            </a:r>
            <a:r>
              <a:rPr lang="de-DE" dirty="0" err="1"/>
              <a:t>mangé</a:t>
            </a:r>
            <a:r>
              <a:rPr lang="de-DE" dirty="0"/>
              <a:t>: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90513" y="2258512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dirty="0"/>
              <a:t>et </a:t>
            </a:r>
            <a:r>
              <a:rPr lang="de-DE" dirty="0" err="1"/>
              <a:t>eu</a:t>
            </a:r>
            <a:r>
              <a:rPr lang="de-DE" dirty="0"/>
              <a:t> les </a:t>
            </a:r>
            <a:r>
              <a:rPr lang="de-DE" dirty="0" err="1"/>
              <a:t>symptômes</a:t>
            </a:r>
            <a:r>
              <a:rPr lang="de-DE" dirty="0"/>
              <a:t> </a:t>
            </a:r>
            <a:r>
              <a:rPr lang="de-DE" dirty="0" err="1"/>
              <a:t>suivants</a:t>
            </a:r>
            <a:r>
              <a:rPr lang="de-DE" dirty="0"/>
              <a:t>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dirty="0" err="1"/>
              <a:t>après</a:t>
            </a:r>
            <a:r>
              <a:rPr lang="de-DE" dirty="0"/>
              <a:t>: 2 jour	12 </a:t>
            </a:r>
            <a:r>
              <a:rPr lang="de-DE" dirty="0" err="1"/>
              <a:t>heures</a:t>
            </a:r>
            <a:endParaRPr lang="de-DE" dirty="0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308225" y="3852863"/>
            <a:ext cx="863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 dirty="0" err="1"/>
              <a:t>Hôpital</a:t>
            </a:r>
            <a:endParaRPr lang="de-DE" sz="1200" dirty="0"/>
          </a:p>
          <a:p>
            <a:pPr algn="ctr"/>
            <a:endParaRPr lang="de-DE" sz="1200" dirty="0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 dirty="0" err="1"/>
              <a:t>Rien</a:t>
            </a:r>
            <a:endParaRPr lang="de-DE" sz="1600" dirty="0"/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2576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 dirty="0" err="1"/>
              <a:t>Fièvre</a:t>
            </a:r>
            <a:endParaRPr lang="de-DE" sz="1200" dirty="0"/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2735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 dirty="0" err="1"/>
              <a:t>Diarrhée</a:t>
            </a:r>
            <a:endParaRPr lang="de-DE" sz="1200" dirty="0"/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91623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id="{5605013F-B594-0843-8604-690AB33B9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 dirty="0"/>
              <a:t>Carte #22     </a:t>
            </a:r>
            <a:r>
              <a:rPr lang="de-DE" sz="900" dirty="0">
                <a:hlinkClick r:id="rId6"/>
              </a:rPr>
              <a:t>www.disease-detectives.org</a:t>
            </a:r>
            <a:r>
              <a:rPr lang="de-DE" sz="900" dirty="0"/>
              <a:t>     Set de 26</a:t>
            </a:r>
          </a:p>
        </p:txBody>
      </p:sp>
    </p:spTree>
    <p:extLst>
      <p:ext uri="{BB962C8B-B14F-4D97-AF65-F5344CB8AC3E}">
        <p14:creationId xmlns:p14="http://schemas.microsoft.com/office/powerpoint/2010/main" val="166016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dirty="0" err="1"/>
              <a:t>Vous</a:t>
            </a:r>
            <a:r>
              <a:rPr lang="de-DE" dirty="0"/>
              <a:t> </a:t>
            </a:r>
            <a:r>
              <a:rPr lang="de-DE" dirty="0" err="1"/>
              <a:t>avez</a:t>
            </a:r>
            <a:r>
              <a:rPr lang="de-DE" dirty="0"/>
              <a:t> </a:t>
            </a:r>
            <a:r>
              <a:rPr lang="de-DE" dirty="0" err="1"/>
              <a:t>mangé</a:t>
            </a:r>
            <a:r>
              <a:rPr lang="de-DE" dirty="0"/>
              <a:t>: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3060700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 dirty="0"/>
              <a:t>Carte #22     </a:t>
            </a:r>
            <a:r>
              <a:rPr lang="de-DE" sz="900" dirty="0">
                <a:hlinkClick r:id="rId4"/>
              </a:rPr>
              <a:t>www.disease-detectives.org</a:t>
            </a:r>
            <a:r>
              <a:rPr lang="de-DE" sz="900" dirty="0"/>
              <a:t>     Set de 26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#23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911350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9057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855663"/>
            <a:ext cx="725488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302418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#24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Set de 26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1922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855663"/>
            <a:ext cx="725488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302418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vous n’avez pas eu de symptômes.</a:t>
            </a: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Rien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3060700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9075" y="5080000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#25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26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4006850"/>
            <a:ext cx="847725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55875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27025" y="28733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116000"/>
              </a:lnSpc>
            </a:pPr>
            <a:r>
              <a:rPr lang="fr-FR" b="1">
                <a:latin typeface="Comic Sans MS" charset="0"/>
              </a:rPr>
              <a:t>Détectives sanitaires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19075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www.disease-detectives.org    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2371725"/>
            <a:ext cx="950912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4037013"/>
            <a:ext cx="9001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4037013"/>
            <a:ext cx="9001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82" name="Text Box 10"/>
          <p:cNvSpPr txBox="1">
            <a:spLocks noChangeArrowheads="1"/>
          </p:cNvSpPr>
          <p:nvPr/>
        </p:nvSpPr>
        <p:spPr bwMode="auto">
          <a:xfrm rot="600000">
            <a:off x="2192338" y="4462463"/>
            <a:ext cx="612775" cy="1889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1173" rIns="90000" bIns="45000"/>
          <a:lstStyle/>
          <a:p>
            <a:pPr algn="ctr"/>
            <a:r>
              <a:rPr lang="de-DE" sz="700">
                <a:solidFill>
                  <a:srgbClr val="FFFF00"/>
                </a:solidFill>
              </a:rPr>
              <a:t>censored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400050" y="1150938"/>
            <a:ext cx="2700338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00691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2600">
                <a:solidFill>
                  <a:srgbClr val="800000"/>
                </a:solidFill>
                <a:latin typeface="Stencil" charset="0"/>
              </a:rPr>
              <a:t>Jeu de Cartes</a:t>
            </a:r>
          </a:p>
          <a:p>
            <a:pPr algn="ctr">
              <a:lnSpc>
                <a:spcPct val="83000"/>
              </a:lnSpc>
            </a:pPr>
            <a:r>
              <a:rPr lang="de-DE" sz="2600">
                <a:solidFill>
                  <a:srgbClr val="800000"/>
                </a:solidFill>
                <a:latin typeface="Stencil" charset="0"/>
              </a:rPr>
              <a:t>Flambee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4006850"/>
            <a:ext cx="847725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55875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27025" y="28733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116000"/>
              </a:lnSpc>
            </a:pPr>
            <a:r>
              <a:rPr lang="fr-FR" b="1">
                <a:latin typeface="Comic Sans MS" charset="0"/>
              </a:rPr>
              <a:t>Détectives sanitaires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19075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www.disease-detectives.org    </a:t>
            </a: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2371725"/>
            <a:ext cx="950912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4037013"/>
            <a:ext cx="9001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4037013"/>
            <a:ext cx="9001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400050" y="1150938"/>
            <a:ext cx="2700338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00691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2600">
                <a:solidFill>
                  <a:srgbClr val="800000"/>
                </a:solidFill>
                <a:latin typeface="Stencil" charset="0"/>
              </a:rPr>
              <a:t>Jeu de Cartes</a:t>
            </a:r>
          </a:p>
          <a:p>
            <a:pPr algn="ctr">
              <a:lnSpc>
                <a:spcPct val="83000"/>
              </a:lnSpc>
            </a:pPr>
            <a:r>
              <a:rPr lang="de-DE" sz="2600">
                <a:solidFill>
                  <a:srgbClr val="800000"/>
                </a:solidFill>
                <a:latin typeface="Stencil" charset="0"/>
              </a:rPr>
              <a:t>Flambee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74638" y="39528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116000"/>
              </a:lnSpc>
            </a:pPr>
            <a:r>
              <a:rPr lang="fr-FR" b="1">
                <a:latin typeface="Comic Sans MS" charset="0"/>
              </a:rPr>
              <a:t>Détectives sanitaires</a:t>
            </a:r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20663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www.disease-detectives.org    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3530600"/>
            <a:ext cx="18002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00050" y="1871663"/>
            <a:ext cx="2700338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00691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2600">
                <a:solidFill>
                  <a:srgbClr val="800000"/>
                </a:solidFill>
                <a:latin typeface="Stencil" charset="0"/>
              </a:rPr>
              <a:t>Jeu de Cartes</a:t>
            </a:r>
          </a:p>
          <a:p>
            <a:pPr algn="ctr">
              <a:lnSpc>
                <a:spcPct val="83000"/>
              </a:lnSpc>
            </a:pPr>
            <a:r>
              <a:rPr lang="de-DE" sz="2600">
                <a:solidFill>
                  <a:srgbClr val="800000"/>
                </a:solidFill>
                <a:latin typeface="Stencil" charset="0"/>
              </a:rPr>
              <a:t>Flambee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3070225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3060700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50875" y="397668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12 heures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839913" y="397510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#02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0 heures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93738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97063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060700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#03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3060700"/>
            <a:ext cx="896937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12 heures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7013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60700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278063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308133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#04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285875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60700"/>
            <a:ext cx="8969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049588"/>
            <a:ext cx="90328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3060700"/>
            <a:ext cx="900112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3060700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5588" y="400050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19188" y="4000500"/>
            <a:ext cx="12604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Vomissement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71713" y="400050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12 heures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#05  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004888"/>
            <a:ext cx="9985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8415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271713" y="1806575"/>
            <a:ext cx="9715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fr-FR" sz="1200"/>
              <a:t>Mousse au chocolat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330325" y="1806575"/>
            <a:ext cx="7921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855663"/>
            <a:ext cx="725487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1 jour	12 heures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95325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#06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1004888"/>
            <a:ext cx="998538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42925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906588" y="1806575"/>
            <a:ext cx="792162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3051175"/>
            <a:ext cx="90328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3060700"/>
            <a:ext cx="900112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695450" y="4000500"/>
            <a:ext cx="12604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Vomissement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après: 2 jours	0 heures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7013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060700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278063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3079750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#07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1004888"/>
            <a:ext cx="998538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44513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906588" y="1806575"/>
            <a:ext cx="792162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Salade niçoise</a:t>
            </a: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284288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Fièvre</a:t>
            </a:r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3060700"/>
            <a:ext cx="8969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Vous avez mangé: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et eu les symptômes suivants: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92100" y="4392613"/>
            <a:ext cx="290830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après: 2 jours	12 heures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87375" y="39957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Diarrhée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3060700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917700" y="39973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Crampes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3079750"/>
            <a:ext cx="900113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19075" y="5078413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Carte #08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Set de 16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155700" y="1892300"/>
            <a:ext cx="10445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Shawarma</a:t>
            </a: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749300"/>
            <a:ext cx="4984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Design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SimSun" charset="0"/>
            <a:cs typeface="SimSu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SimSun" charset="0"/>
            <a:cs typeface="SimSun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837</Words>
  <Application>Microsoft Macintosh PowerPoint</Application>
  <PresentationFormat>Benutzerdefiniert</PresentationFormat>
  <Paragraphs>233</Paragraphs>
  <Slides>29</Slides>
  <Notes>29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7" baseType="lpstr">
      <vt:lpstr>Arial Unicode MS</vt:lpstr>
      <vt:lpstr>ＭＳ Ｐゴシック</vt:lpstr>
      <vt:lpstr>SimSun</vt:lpstr>
      <vt:lpstr>Arial</vt:lpstr>
      <vt:lpstr>Comic Sans MS</vt:lpstr>
      <vt:lpstr>Stencil</vt:lpstr>
      <vt:lpstr>Times New Roman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a b</cp:lastModifiedBy>
  <cp:revision>36</cp:revision>
  <cp:lastPrinted>2013-10-20T14:56:57Z</cp:lastPrinted>
  <dcterms:created xsi:type="dcterms:W3CDTF">1601-01-01T00:00:00Z</dcterms:created>
  <dcterms:modified xsi:type="dcterms:W3CDTF">2019-01-01T19:59:19Z</dcterms:modified>
</cp:coreProperties>
</file>