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3419475" cy="5475288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-130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fld id="{8CD14BEC-7D9D-484D-A46B-5AD6ADB0D04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372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E26B37-6CD0-5447-9D18-17AF99AFBD3D}" type="slidenum">
              <a:rPr lang="de-DE"/>
              <a:pPr/>
              <a:t>1</a:t>
            </a:fld>
            <a:endParaRPr lang="de-DE"/>
          </a:p>
        </p:txBody>
      </p:sp>
      <p:sp>
        <p:nvSpPr>
          <p:cNvPr id="317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B1A2DD-E30B-D840-8E51-BAA78CCDB5BC}" type="slidenum">
              <a:rPr lang="de-DE"/>
              <a:pPr/>
              <a:t>10</a:t>
            </a:fld>
            <a:endParaRPr lang="de-DE"/>
          </a:p>
        </p:txBody>
      </p:sp>
      <p:sp>
        <p:nvSpPr>
          <p:cNvPr id="4096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5BB14C-B766-3D46-8250-11756421D0CB}" type="slidenum">
              <a:rPr lang="de-DE"/>
              <a:pPr/>
              <a:t>11</a:t>
            </a:fld>
            <a:endParaRPr lang="de-DE"/>
          </a:p>
        </p:txBody>
      </p:sp>
      <p:sp>
        <p:nvSpPr>
          <p:cNvPr id="4198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BAB14B-502A-1B43-9D31-A6BFFBE0D0D1}" type="slidenum">
              <a:rPr lang="de-DE"/>
              <a:pPr/>
              <a:t>12</a:t>
            </a:fld>
            <a:endParaRPr lang="de-DE"/>
          </a:p>
        </p:txBody>
      </p:sp>
      <p:sp>
        <p:nvSpPr>
          <p:cNvPr id="4300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0033BF-8862-5649-8D3F-A30426E050DB}" type="slidenum">
              <a:rPr lang="de-DE"/>
              <a:pPr/>
              <a:t>13</a:t>
            </a:fld>
            <a:endParaRPr lang="de-DE"/>
          </a:p>
        </p:txBody>
      </p:sp>
      <p:sp>
        <p:nvSpPr>
          <p:cNvPr id="4403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8B869F-0D4E-5747-AC4C-01F60C25D1E3}" type="slidenum">
              <a:rPr lang="de-DE"/>
              <a:pPr/>
              <a:t>14</a:t>
            </a:fld>
            <a:endParaRPr lang="de-DE"/>
          </a:p>
        </p:txBody>
      </p:sp>
      <p:sp>
        <p:nvSpPr>
          <p:cNvPr id="4505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D6E914-DFF5-784E-AB8F-E0B3ADF76C66}" type="slidenum">
              <a:rPr lang="de-DE"/>
              <a:pPr/>
              <a:t>15</a:t>
            </a:fld>
            <a:endParaRPr lang="de-DE"/>
          </a:p>
        </p:txBody>
      </p:sp>
      <p:sp>
        <p:nvSpPr>
          <p:cNvPr id="4608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E6C382-6677-3346-BB58-773C7C9553EC}" type="slidenum">
              <a:rPr lang="de-DE"/>
              <a:pPr/>
              <a:t>16</a:t>
            </a:fld>
            <a:endParaRPr lang="de-DE"/>
          </a:p>
        </p:txBody>
      </p:sp>
      <p:sp>
        <p:nvSpPr>
          <p:cNvPr id="4710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ADECA0-F3FD-DA44-A00F-7E6C6F6329E8}" type="slidenum">
              <a:rPr lang="de-DE"/>
              <a:pPr/>
              <a:t>17</a:t>
            </a:fld>
            <a:endParaRPr lang="de-DE"/>
          </a:p>
        </p:txBody>
      </p:sp>
      <p:sp>
        <p:nvSpPr>
          <p:cNvPr id="4812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7AB1B9-AD14-0040-A556-B141E2E39756}" type="slidenum">
              <a:rPr lang="de-DE"/>
              <a:pPr/>
              <a:t>18</a:t>
            </a:fld>
            <a:endParaRPr lang="de-DE"/>
          </a:p>
        </p:txBody>
      </p:sp>
      <p:sp>
        <p:nvSpPr>
          <p:cNvPr id="4915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915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D8B580-8519-E349-BC8A-F59AA02E6F17}" type="slidenum">
              <a:rPr lang="de-DE"/>
              <a:pPr/>
              <a:t>19</a:t>
            </a:fld>
            <a:endParaRPr lang="de-DE"/>
          </a:p>
        </p:txBody>
      </p:sp>
      <p:sp>
        <p:nvSpPr>
          <p:cNvPr id="5017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1AC527-6330-3047-A618-14B9F69833AD}" type="slidenum">
              <a:rPr lang="de-DE"/>
              <a:pPr/>
              <a:t>2</a:t>
            </a:fld>
            <a:endParaRPr lang="de-DE"/>
          </a:p>
        </p:txBody>
      </p:sp>
      <p:sp>
        <p:nvSpPr>
          <p:cNvPr id="3276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124346-CAC2-7E42-AA42-EEB51C3F2D03}" type="slidenum">
              <a:rPr lang="de-DE"/>
              <a:pPr/>
              <a:t>20</a:t>
            </a:fld>
            <a:endParaRPr lang="de-DE"/>
          </a:p>
        </p:txBody>
      </p:sp>
      <p:sp>
        <p:nvSpPr>
          <p:cNvPr id="5120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D0853B-AF57-3344-921E-D01DC1C39EBF}" type="slidenum">
              <a:rPr lang="de-DE"/>
              <a:pPr/>
              <a:t>21</a:t>
            </a:fld>
            <a:endParaRPr lang="de-DE"/>
          </a:p>
        </p:txBody>
      </p:sp>
      <p:sp>
        <p:nvSpPr>
          <p:cNvPr id="5222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C1937D-02B7-1644-8A05-6B33C3BC7221}" type="slidenum">
              <a:rPr lang="de-DE"/>
              <a:pPr/>
              <a:t>22</a:t>
            </a:fld>
            <a:endParaRPr lang="de-DE"/>
          </a:p>
        </p:txBody>
      </p:sp>
      <p:sp>
        <p:nvSpPr>
          <p:cNvPr id="5324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479AED-1029-1E44-83D9-DC9B58597576}" type="slidenum">
              <a:rPr lang="de-DE"/>
              <a:pPr/>
              <a:t>23</a:t>
            </a:fld>
            <a:endParaRPr lang="de-DE"/>
          </a:p>
        </p:txBody>
      </p:sp>
      <p:sp>
        <p:nvSpPr>
          <p:cNvPr id="5427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447771-5BA2-8B46-BACA-A9A13C8EAAD7}" type="slidenum">
              <a:rPr lang="de-DE"/>
              <a:pPr/>
              <a:t>24</a:t>
            </a:fld>
            <a:endParaRPr lang="de-DE"/>
          </a:p>
        </p:txBody>
      </p:sp>
      <p:sp>
        <p:nvSpPr>
          <p:cNvPr id="5529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6494C6-2BFE-1949-BFBA-6CC19162DF84}" type="slidenum">
              <a:rPr lang="de-DE"/>
              <a:pPr/>
              <a:t>25</a:t>
            </a:fld>
            <a:endParaRPr lang="de-DE"/>
          </a:p>
        </p:txBody>
      </p:sp>
      <p:sp>
        <p:nvSpPr>
          <p:cNvPr id="5632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BE3F13-2C56-1445-8B69-5D74D8E39903}" type="slidenum">
              <a:rPr lang="de-DE"/>
              <a:pPr/>
              <a:t>26</a:t>
            </a:fld>
            <a:endParaRPr lang="de-DE"/>
          </a:p>
        </p:txBody>
      </p:sp>
      <p:sp>
        <p:nvSpPr>
          <p:cNvPr id="573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A6B681-999B-1243-8BF3-29EA5F54618F}" type="slidenum">
              <a:rPr lang="de-DE"/>
              <a:pPr/>
              <a:t>27</a:t>
            </a:fld>
            <a:endParaRPr lang="de-DE"/>
          </a:p>
        </p:txBody>
      </p:sp>
      <p:sp>
        <p:nvSpPr>
          <p:cNvPr id="5836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251D11-DDCB-3242-AAEA-980E65FDD6CC}" type="slidenum">
              <a:rPr lang="de-DE"/>
              <a:pPr/>
              <a:t>28</a:t>
            </a:fld>
            <a:endParaRPr lang="de-DE"/>
          </a:p>
        </p:txBody>
      </p:sp>
      <p:sp>
        <p:nvSpPr>
          <p:cNvPr id="5939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F05BB7-A764-D240-B7A7-57F17AB5B10F}" type="slidenum">
              <a:rPr lang="de-DE"/>
              <a:pPr/>
              <a:t>3</a:t>
            </a:fld>
            <a:endParaRPr lang="de-DE"/>
          </a:p>
        </p:txBody>
      </p:sp>
      <p:sp>
        <p:nvSpPr>
          <p:cNvPr id="3379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32E37D-B290-374B-9A64-D7C46C336A34}" type="slidenum">
              <a:rPr lang="de-DE"/>
              <a:pPr/>
              <a:t>4</a:t>
            </a:fld>
            <a:endParaRPr lang="de-DE"/>
          </a:p>
        </p:txBody>
      </p:sp>
      <p:sp>
        <p:nvSpPr>
          <p:cNvPr id="3481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94F8DDC-E617-FC4E-9F19-810AED63A18B}" type="slidenum">
              <a:rPr lang="de-DE"/>
              <a:pPr/>
              <a:t>5</a:t>
            </a:fld>
            <a:endParaRPr lang="de-DE"/>
          </a:p>
        </p:txBody>
      </p:sp>
      <p:sp>
        <p:nvSpPr>
          <p:cNvPr id="3584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EF759B-B06A-904D-93B6-7700BC26CE3A}" type="slidenum">
              <a:rPr lang="de-DE"/>
              <a:pPr/>
              <a:t>6</a:t>
            </a:fld>
            <a:endParaRPr lang="de-DE"/>
          </a:p>
        </p:txBody>
      </p:sp>
      <p:sp>
        <p:nvSpPr>
          <p:cNvPr id="3686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D8B2E1-725B-C841-B088-A77D5006EFAD}" type="slidenum">
              <a:rPr lang="de-DE"/>
              <a:pPr/>
              <a:t>7</a:t>
            </a:fld>
            <a:endParaRPr lang="de-DE"/>
          </a:p>
        </p:txBody>
      </p:sp>
      <p:sp>
        <p:nvSpPr>
          <p:cNvPr id="3788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789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EE30ED-E981-5043-AE30-BCFA5777B719}" type="slidenum">
              <a:rPr lang="de-DE"/>
              <a:pPr/>
              <a:t>8</a:t>
            </a:fld>
            <a:endParaRPr lang="de-DE"/>
          </a:p>
        </p:txBody>
      </p:sp>
      <p:sp>
        <p:nvSpPr>
          <p:cNvPr id="3891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4874DC-6783-9F46-A19C-DA7799B023B4}" type="slidenum">
              <a:rPr lang="de-DE"/>
              <a:pPr/>
              <a:t>9</a:t>
            </a:fld>
            <a:endParaRPr lang="de-DE"/>
          </a:p>
        </p:txBody>
      </p:sp>
      <p:sp>
        <p:nvSpPr>
          <p:cNvPr id="3993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175" y="1700213"/>
            <a:ext cx="2905125" cy="117475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12763" y="3101975"/>
            <a:ext cx="2393950" cy="1400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47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304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379663" y="417513"/>
            <a:ext cx="669925" cy="43053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8300" y="417513"/>
            <a:ext cx="1858963" cy="430530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793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417513"/>
            <a:ext cx="2681288" cy="839787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82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20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3517900"/>
            <a:ext cx="2906713" cy="10874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2320925"/>
            <a:ext cx="2906713" cy="1196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1227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8300" y="1395413"/>
            <a:ext cx="1263650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84350" y="1395413"/>
            <a:ext cx="1265238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20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9075"/>
            <a:ext cx="3076575" cy="9128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1450" y="1225550"/>
            <a:ext cx="1509713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1450" y="1736725"/>
            <a:ext cx="1509713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736725" y="1225550"/>
            <a:ext cx="1511300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736725" y="1736725"/>
            <a:ext cx="1511300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71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61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20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7488"/>
            <a:ext cx="1123950" cy="9286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36675" y="217488"/>
            <a:ext cx="1911350" cy="4673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1450" y="1146175"/>
            <a:ext cx="1123950" cy="3744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1706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925" y="3832225"/>
            <a:ext cx="2052638" cy="452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69925" y="488950"/>
            <a:ext cx="2052638" cy="32861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9925" y="4284663"/>
            <a:ext cx="2052638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4293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417513"/>
            <a:ext cx="2681288" cy="83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1395413"/>
            <a:ext cx="2681288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10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18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1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1.png"/><Relationship Id="rId7" Type="http://schemas.openxmlformats.org/officeDocument/2006/relationships/image" Target="../media/image7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12.png"/><Relationship Id="rId6" Type="http://schemas.openxmlformats.org/officeDocument/2006/relationships/image" Target="../media/image3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2921000"/>
            <a:ext cx="900113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21000"/>
            <a:ext cx="900112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92100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85788" y="3852863"/>
            <a:ext cx="103663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Schnupfen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82562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00      			       Set: 16</a:t>
            </a: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0 Stunden</a:t>
            </a:r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108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0 Stunden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308225" y="3852863"/>
            <a:ext cx="863600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Kranken-haus</a:t>
            </a:r>
          </a:p>
          <a:p>
            <a:pPr algn="ctr"/>
            <a:endParaRPr lang="de-DE" sz="12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09      			       Set: 16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782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270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3065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3 Tagen	0 Stunden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10      			       Set: 16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235200" y="3854450"/>
            <a:ext cx="10080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0525"/>
            <a:ext cx="9001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11      			       Set: 16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371600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00163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12      			       Set: 16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00163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13      			       Set: 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14      			       Set: 16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15      			       Set: 16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4798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57513"/>
            <a:ext cx="9001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57513"/>
            <a:ext cx="9001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 rot="600000">
            <a:off x="2228850" y="3382963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12 Stunden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16   			    Set: 16+10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3065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235200" y="3854450"/>
            <a:ext cx="10080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3063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62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0 Stunden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17   			    Set: 16+10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98450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308225" y="3852863"/>
            <a:ext cx="863600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Kranken-haus</a:t>
            </a:r>
          </a:p>
          <a:p>
            <a:pPr algn="ctr"/>
            <a:endParaRPr lang="de-DE" sz="1200"/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22588"/>
            <a:ext cx="900112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289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1475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Tagen	12 Stunden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371600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18   			    Set: 16+10</a:t>
            </a: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292100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61938" y="3852863"/>
            <a:ext cx="103663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308225" y="3852863"/>
            <a:ext cx="863600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Kranken-haus</a:t>
            </a:r>
          </a:p>
          <a:p>
            <a:pPr algn="ctr"/>
            <a:endParaRPr lang="de-DE" sz="1200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01      			       Set: 16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782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4650"/>
            <a:ext cx="9001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0 Tagen	12 Stunden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291941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933575" y="38433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79438" y="38322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0 Stunden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019300" y="1728788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19   			    Set: 16+10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291623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12 Stunden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20   			    Set: 16+10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285875" y="3852863"/>
            <a:ext cx="9144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9162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925763"/>
            <a:ext cx="900112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371600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0 Stunden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21   			    Set: 16+10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308225" y="3852863"/>
            <a:ext cx="863600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Kranken-haus</a:t>
            </a:r>
          </a:p>
          <a:p>
            <a:pPr algn="ctr"/>
            <a:endParaRPr lang="de-DE" sz="1200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257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2735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91623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22   			    Set: 16+10</a:t>
            </a: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371600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23   			    Set: 16+10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87388" y="1728788"/>
            <a:ext cx="936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335088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24   			    Set: 16+10</a:t>
            </a: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Keine Symptome.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25   			    Set: 16+10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Nichts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327025" y="28733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de-DE" b="1">
                <a:latin typeface="Comic Sans MS" charset="0"/>
              </a:rPr>
              <a:t>Die Krankheitsdetektive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 rot="20400000">
            <a:off x="220663" y="1112838"/>
            <a:ext cx="2960687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13544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3200">
                <a:solidFill>
                  <a:srgbClr val="800000"/>
                </a:solidFill>
                <a:latin typeface="Stencil" charset="0"/>
              </a:rPr>
              <a:t>Outbreak</a:t>
            </a:r>
          </a:p>
          <a:p>
            <a:pPr algn="ctr">
              <a:lnSpc>
                <a:spcPct val="83000"/>
              </a:lnSpc>
            </a:pPr>
            <a:r>
              <a:rPr lang="de-DE" sz="3200">
                <a:solidFill>
                  <a:srgbClr val="800000"/>
                </a:solidFill>
                <a:latin typeface="Stencil" charset="0"/>
              </a:rPr>
              <a:t>Kartenspiel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19075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   www.krankheitsdetektive.de    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 rot="600000">
            <a:off x="2235200" y="4440238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2371725"/>
            <a:ext cx="950912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011613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28613" y="396875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de-DE" b="1">
                <a:latin typeface="Comic Sans MS" charset="0"/>
              </a:rPr>
              <a:t>Die Krankheitsdetektive</a:t>
            </a:r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0663" y="496887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   www.krankheitsdetektive.de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3459163"/>
            <a:ext cx="1800225" cy="15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 rot="20400000">
            <a:off x="220663" y="1905000"/>
            <a:ext cx="2960687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13544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3200">
                <a:solidFill>
                  <a:srgbClr val="800000"/>
                </a:solidFill>
                <a:latin typeface="Stencil" charset="0"/>
              </a:rPr>
              <a:t>Outbreak</a:t>
            </a:r>
          </a:p>
          <a:p>
            <a:pPr algn="ctr">
              <a:lnSpc>
                <a:spcPct val="83000"/>
              </a:lnSpc>
            </a:pPr>
            <a:r>
              <a:rPr lang="de-DE" sz="3200">
                <a:solidFill>
                  <a:srgbClr val="800000"/>
                </a:solidFill>
                <a:latin typeface="Stencil" charset="0"/>
              </a:rPr>
              <a:t>Kartenspiel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50875" y="38322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12 Stunden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02      			       Set: 16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39913" y="38306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0 Stunden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93738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97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03      			       Set: 16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917825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2935288"/>
            <a:ext cx="900112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12 Stunden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04      			       Set: 16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7825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35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2916238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5588" y="38560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43013" y="3856038"/>
            <a:ext cx="106521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71713" y="38560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12 Stunden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05      			       Set: 16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16238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1 Tag	12 Stunden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06      			       Set: 16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50875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9532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803400" y="385445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Erbrechen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984375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0 Stunden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07      			       Set: 16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Fieber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35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50875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852488"/>
            <a:ext cx="900112" cy="78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984375" y="1728788"/>
            <a:ext cx="79216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Kartoffel Salat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Speisen: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Deine Symptome: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nach: 2 Tagen	12 Stunden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Karte: 08      			       Set: 16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2636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873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Durchfall</a:t>
            </a:r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917700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Krämpfe</a:t>
            </a: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2936875"/>
            <a:ext cx="900113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Design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Macintosh PowerPoint</Application>
  <PresentationFormat>Benutzerdefiniert</PresentationFormat>
  <Paragraphs>228</Paragraphs>
  <Slides>28</Slides>
  <Notes>28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5" baseType="lpstr">
      <vt:lpstr>Times New Roman</vt:lpstr>
      <vt:lpstr>Arial</vt:lpstr>
      <vt:lpstr>SimSun</vt:lpstr>
      <vt:lpstr>Arial Unicode MS</vt:lpstr>
      <vt:lpstr>Comic Sans MS</vt:lpstr>
      <vt:lpstr>Stencil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Peter Enis</cp:lastModifiedBy>
  <cp:revision>23</cp:revision>
  <cp:lastPrinted>2013-10-20T14:56:57Z</cp:lastPrinted>
  <dcterms:created xsi:type="dcterms:W3CDTF">1601-01-01T00:00:00Z</dcterms:created>
  <dcterms:modified xsi:type="dcterms:W3CDTF">2018-03-18T17:00:38Z</dcterms:modified>
</cp:coreProperties>
</file>