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3419475" cy="5475288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SimSun" charset="0"/>
        <a:cs typeface="SimSu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3" d="100"/>
          <a:sy n="153" d="100"/>
        </p:scale>
        <p:origin x="-1264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fld id="{E348E3FB-BD68-E847-8435-4C79B765CDC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156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BF57C0-B84C-A744-9978-99774DCF2A0B}" type="slidenum">
              <a:rPr lang="de-DE"/>
              <a:pPr/>
              <a:t>1</a:t>
            </a:fld>
            <a:endParaRPr lang="de-DE"/>
          </a:p>
        </p:txBody>
      </p:sp>
      <p:sp>
        <p:nvSpPr>
          <p:cNvPr id="3276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277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FE4342-D499-A340-846C-B19BB39B4074}" type="slidenum">
              <a:rPr lang="de-DE"/>
              <a:pPr/>
              <a:t>10</a:t>
            </a:fld>
            <a:endParaRPr lang="de-DE"/>
          </a:p>
        </p:txBody>
      </p:sp>
      <p:sp>
        <p:nvSpPr>
          <p:cNvPr id="4198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6698EB-B1A6-D64B-9AF7-8544632B0D88}" type="slidenum">
              <a:rPr lang="de-DE"/>
              <a:pPr/>
              <a:t>11</a:t>
            </a:fld>
            <a:endParaRPr lang="de-DE"/>
          </a:p>
        </p:txBody>
      </p:sp>
      <p:sp>
        <p:nvSpPr>
          <p:cNvPr id="4300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BBF437-2D6B-8B43-85ED-8F56B68936CC}" type="slidenum">
              <a:rPr lang="de-DE"/>
              <a:pPr/>
              <a:t>12</a:t>
            </a:fld>
            <a:endParaRPr lang="de-DE"/>
          </a:p>
        </p:txBody>
      </p:sp>
      <p:sp>
        <p:nvSpPr>
          <p:cNvPr id="4403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128920-E50E-B54A-953E-280D0CEB2D99}" type="slidenum">
              <a:rPr lang="de-DE"/>
              <a:pPr/>
              <a:t>13</a:t>
            </a:fld>
            <a:endParaRPr lang="de-DE"/>
          </a:p>
        </p:txBody>
      </p:sp>
      <p:sp>
        <p:nvSpPr>
          <p:cNvPr id="4505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505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CFEE39-26A1-5847-A680-371028DF580D}" type="slidenum">
              <a:rPr lang="de-DE"/>
              <a:pPr/>
              <a:t>14</a:t>
            </a:fld>
            <a:endParaRPr lang="de-DE"/>
          </a:p>
        </p:txBody>
      </p:sp>
      <p:sp>
        <p:nvSpPr>
          <p:cNvPr id="4608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608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173DEC6-1B14-ED43-B2BE-A35BBE405818}" type="slidenum">
              <a:rPr lang="de-DE"/>
              <a:pPr/>
              <a:t>15</a:t>
            </a:fld>
            <a:endParaRPr lang="de-DE"/>
          </a:p>
        </p:txBody>
      </p:sp>
      <p:sp>
        <p:nvSpPr>
          <p:cNvPr id="4710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A62BEC0-1877-4541-B19F-28DEEC8595F2}" type="slidenum">
              <a:rPr lang="de-DE"/>
              <a:pPr/>
              <a:t>16</a:t>
            </a:fld>
            <a:endParaRPr lang="de-DE"/>
          </a:p>
        </p:txBody>
      </p:sp>
      <p:sp>
        <p:nvSpPr>
          <p:cNvPr id="4812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B6010D-8C4B-E042-8EEF-99C991EDC87F}" type="slidenum">
              <a:rPr lang="de-DE"/>
              <a:pPr/>
              <a:t>17</a:t>
            </a:fld>
            <a:endParaRPr lang="de-DE"/>
          </a:p>
        </p:txBody>
      </p:sp>
      <p:sp>
        <p:nvSpPr>
          <p:cNvPr id="4915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915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FB0A820-A81B-D94F-A114-39B022C26476}" type="slidenum">
              <a:rPr lang="de-DE"/>
              <a:pPr/>
              <a:t>18</a:t>
            </a:fld>
            <a:endParaRPr lang="de-DE"/>
          </a:p>
        </p:txBody>
      </p:sp>
      <p:sp>
        <p:nvSpPr>
          <p:cNvPr id="5017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017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D705D7-5AB1-3446-84D7-8B67DA07D6A6}" type="slidenum">
              <a:rPr lang="de-DE"/>
              <a:pPr/>
              <a:t>19</a:t>
            </a:fld>
            <a:endParaRPr lang="de-DE"/>
          </a:p>
        </p:txBody>
      </p:sp>
      <p:sp>
        <p:nvSpPr>
          <p:cNvPr id="5120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63088C-0F02-D048-BC3B-0AF78C2DB664}" type="slidenum">
              <a:rPr lang="de-DE"/>
              <a:pPr/>
              <a:t>2</a:t>
            </a:fld>
            <a:endParaRPr lang="de-DE"/>
          </a:p>
        </p:txBody>
      </p:sp>
      <p:sp>
        <p:nvSpPr>
          <p:cNvPr id="3379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C2682FD-3807-F849-8F86-F2FD2086E684}" type="slidenum">
              <a:rPr lang="de-DE"/>
              <a:pPr/>
              <a:t>20</a:t>
            </a:fld>
            <a:endParaRPr lang="de-DE"/>
          </a:p>
        </p:txBody>
      </p:sp>
      <p:sp>
        <p:nvSpPr>
          <p:cNvPr id="5222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CC80CD5-1BDB-7749-A647-B10C1D8FFED3}" type="slidenum">
              <a:rPr lang="de-DE"/>
              <a:pPr/>
              <a:t>21</a:t>
            </a:fld>
            <a:endParaRPr lang="de-DE"/>
          </a:p>
        </p:txBody>
      </p:sp>
      <p:sp>
        <p:nvSpPr>
          <p:cNvPr id="5324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325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98AC6A-D2C2-C340-93A4-84948F5FAB7A}" type="slidenum">
              <a:rPr lang="de-DE"/>
              <a:pPr/>
              <a:t>22</a:t>
            </a:fld>
            <a:endParaRPr lang="de-DE"/>
          </a:p>
        </p:txBody>
      </p:sp>
      <p:sp>
        <p:nvSpPr>
          <p:cNvPr id="5427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FFE4354-15B2-BE4D-BD57-C059A82EDB9A}" type="slidenum">
              <a:rPr lang="de-DE"/>
              <a:pPr/>
              <a:t>23</a:t>
            </a:fld>
            <a:endParaRPr lang="de-DE"/>
          </a:p>
        </p:txBody>
      </p:sp>
      <p:sp>
        <p:nvSpPr>
          <p:cNvPr id="5529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529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22691C-F6D3-AC40-99FF-D48809E99946}" type="slidenum">
              <a:rPr lang="de-DE"/>
              <a:pPr/>
              <a:t>24</a:t>
            </a:fld>
            <a:endParaRPr lang="de-DE"/>
          </a:p>
        </p:txBody>
      </p:sp>
      <p:sp>
        <p:nvSpPr>
          <p:cNvPr id="5632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632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9ACF4EF-9B6A-E24C-A455-CE1AE0B56518}" type="slidenum">
              <a:rPr lang="de-DE"/>
              <a:pPr/>
              <a:t>25</a:t>
            </a:fld>
            <a:endParaRPr lang="de-DE"/>
          </a:p>
        </p:txBody>
      </p:sp>
      <p:sp>
        <p:nvSpPr>
          <p:cNvPr id="5734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056406-8097-7B48-B522-6E225B3F4D84}" type="slidenum">
              <a:rPr lang="de-DE"/>
              <a:pPr/>
              <a:t>26</a:t>
            </a:fld>
            <a:endParaRPr lang="de-DE"/>
          </a:p>
        </p:txBody>
      </p:sp>
      <p:sp>
        <p:nvSpPr>
          <p:cNvPr id="5836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5A2CE4B-498F-984D-A2AD-49AB68EF5CD0}" type="slidenum">
              <a:rPr lang="de-DE"/>
              <a:pPr/>
              <a:t>27</a:t>
            </a:fld>
            <a:endParaRPr lang="de-DE"/>
          </a:p>
        </p:txBody>
      </p:sp>
      <p:sp>
        <p:nvSpPr>
          <p:cNvPr id="5939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939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01544B-8CE6-F745-914D-77DEBAF15E41}" type="slidenum">
              <a:rPr lang="de-DE"/>
              <a:pPr/>
              <a:t>28</a:t>
            </a:fld>
            <a:endParaRPr lang="de-DE"/>
          </a:p>
        </p:txBody>
      </p:sp>
      <p:sp>
        <p:nvSpPr>
          <p:cNvPr id="6041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041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C30EDF8-CBA9-4042-935E-927F89A2AEA5}" type="slidenum">
              <a:rPr lang="de-DE"/>
              <a:pPr/>
              <a:t>29</a:t>
            </a:fld>
            <a:endParaRPr lang="de-DE"/>
          </a:p>
        </p:txBody>
      </p:sp>
      <p:sp>
        <p:nvSpPr>
          <p:cNvPr id="6144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144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FDBD71-9CB0-4C41-B10E-C4E0F4DB7EF2}" type="slidenum">
              <a:rPr lang="de-DE"/>
              <a:pPr/>
              <a:t>3</a:t>
            </a:fld>
            <a:endParaRPr lang="de-DE"/>
          </a:p>
        </p:txBody>
      </p:sp>
      <p:sp>
        <p:nvSpPr>
          <p:cNvPr id="3481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CDB70F2-844A-7C44-A974-80F82C12B361}" type="slidenum">
              <a:rPr lang="de-DE"/>
              <a:pPr/>
              <a:t>4</a:t>
            </a:fld>
            <a:endParaRPr lang="de-DE"/>
          </a:p>
        </p:txBody>
      </p:sp>
      <p:sp>
        <p:nvSpPr>
          <p:cNvPr id="3584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573B2C6-4424-EA4D-8177-CDDD80DE8CE0}" type="slidenum">
              <a:rPr lang="de-DE"/>
              <a:pPr/>
              <a:t>5</a:t>
            </a:fld>
            <a:endParaRPr lang="de-DE"/>
          </a:p>
        </p:txBody>
      </p:sp>
      <p:sp>
        <p:nvSpPr>
          <p:cNvPr id="3686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686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2D19D4-B6A5-2B40-8E7F-6C4E450535B3}" type="slidenum">
              <a:rPr lang="de-DE"/>
              <a:pPr/>
              <a:t>6</a:t>
            </a:fld>
            <a:endParaRPr lang="de-DE"/>
          </a:p>
        </p:txBody>
      </p:sp>
      <p:sp>
        <p:nvSpPr>
          <p:cNvPr id="3788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789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A041B54-92D5-EB4E-9D55-6F68A0CF8A41}" type="slidenum">
              <a:rPr lang="de-DE"/>
              <a:pPr/>
              <a:t>7</a:t>
            </a:fld>
            <a:endParaRPr lang="de-DE"/>
          </a:p>
        </p:txBody>
      </p:sp>
      <p:sp>
        <p:nvSpPr>
          <p:cNvPr id="3891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891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CF442-0720-814B-A6BA-90E51EF6D755}" type="slidenum">
              <a:rPr lang="de-DE"/>
              <a:pPr/>
              <a:t>8</a:t>
            </a:fld>
            <a:endParaRPr lang="de-DE"/>
          </a:p>
        </p:txBody>
      </p:sp>
      <p:sp>
        <p:nvSpPr>
          <p:cNvPr id="3993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993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F2A2844-01BC-7841-A9BD-5B8286FEDA66}" type="slidenum">
              <a:rPr lang="de-DE"/>
              <a:pPr/>
              <a:t>9</a:t>
            </a:fld>
            <a:endParaRPr lang="de-DE"/>
          </a:p>
        </p:txBody>
      </p:sp>
      <p:sp>
        <p:nvSpPr>
          <p:cNvPr id="4096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2527300" y="812800"/>
            <a:ext cx="25034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7175" y="1700213"/>
            <a:ext cx="2905125" cy="117475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12763" y="3101975"/>
            <a:ext cx="2393950" cy="14001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1295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68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379663" y="417513"/>
            <a:ext cx="669925" cy="4305300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8300" y="417513"/>
            <a:ext cx="1858963" cy="4305300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678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0" y="417513"/>
            <a:ext cx="2681288" cy="839787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754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306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3517900"/>
            <a:ext cx="2906713" cy="10874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2320925"/>
            <a:ext cx="2906713" cy="1196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74407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8300" y="1395413"/>
            <a:ext cx="1263650" cy="332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84350" y="1395413"/>
            <a:ext cx="1265238" cy="332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49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1450" y="219075"/>
            <a:ext cx="3076575" cy="91281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1450" y="1225550"/>
            <a:ext cx="1509713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1450" y="1736725"/>
            <a:ext cx="1509713" cy="3154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736725" y="1225550"/>
            <a:ext cx="1511300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736725" y="1736725"/>
            <a:ext cx="1511300" cy="3154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49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51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6313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1450" y="217488"/>
            <a:ext cx="1123950" cy="9286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336675" y="217488"/>
            <a:ext cx="1911350" cy="4673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1450" y="1146175"/>
            <a:ext cx="1123950" cy="3744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0777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925" y="3832225"/>
            <a:ext cx="2052638" cy="4524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69925" y="488950"/>
            <a:ext cx="2052638" cy="32861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69925" y="4284663"/>
            <a:ext cx="2052638" cy="642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6329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417513"/>
            <a:ext cx="2681288" cy="83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1395413"/>
            <a:ext cx="2681288" cy="332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hyperlink" Target="http://www.disease-detectives.org/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://www.disease-detectives.org/" TargetMode="External"/><Relationship Id="rId5" Type="http://schemas.openxmlformats.org/officeDocument/2006/relationships/image" Target="../media/image11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hyperlink" Target="http://www.disease-detectives.org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://www.disease-detectives.org/" TargetMode="External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4.png"/><Relationship Id="rId5" Type="http://schemas.openxmlformats.org/officeDocument/2006/relationships/hyperlink" Target="http://www.disease-detectives.org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hyperlink" Target="http://www.disease-detectives.org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://www.disease-detectives.org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hyperlink" Target="http://www.disease-detectives.org/" TargetMode="External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hyperlink" Target="http://www.disease-detectives.org/" TargetMode="External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5" Type="http://schemas.openxmlformats.org/officeDocument/2006/relationships/image" Target="../media/image10.png"/><Relationship Id="rId6" Type="http://schemas.openxmlformats.org/officeDocument/2006/relationships/hyperlink" Target="http://www.disease-detectives.org/" TargetMode="External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www.disease-detectives.org/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5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13.png"/><Relationship Id="rId6" Type="http://schemas.openxmlformats.org/officeDocument/2006/relationships/image" Target="../media/image10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hyperlink" Target="http://www.disease-detectives.org/" TargetMode="External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hyperlink" Target="http://www.disease-detectives.org/" TargetMode="External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://www.disease-detectives.org/" TargetMode="External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9.png"/><Relationship Id="rId5" Type="http://schemas.openxmlformats.org/officeDocument/2006/relationships/image" Target="../media/image6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18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9.png"/><Relationship Id="rId5" Type="http://schemas.openxmlformats.org/officeDocument/2006/relationships/image" Target="../media/image6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18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hyperlink" Target="http://www.disease-detectives.org/" TargetMode="External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1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1.png"/><Relationship Id="rId8" Type="http://schemas.openxmlformats.org/officeDocument/2006/relationships/image" Target="../media/image7.png"/><Relationship Id="rId9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0.png"/><Relationship Id="rId5" Type="http://schemas.openxmlformats.org/officeDocument/2006/relationships/hyperlink" Target="http://www.disease-detectives.org/" TargetMode="External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hyperlink" Target="http://www.disease-detectives.org/" TargetMode="External"/><Relationship Id="rId6" Type="http://schemas.openxmlformats.org/officeDocument/2006/relationships/image" Target="../media/image3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11.png"/><Relationship Id="rId5" Type="http://schemas.openxmlformats.org/officeDocument/2006/relationships/image" Target="../media/image7.png"/><Relationship Id="rId6" Type="http://schemas.openxmlformats.org/officeDocument/2006/relationships/image" Target="../media/image12.png"/><Relationship Id="rId7" Type="http://schemas.openxmlformats.org/officeDocument/2006/relationships/image" Target="../media/image3.pn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ease-detectives.org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2921000"/>
            <a:ext cx="900113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2921000"/>
            <a:ext cx="900112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92100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408113" y="1728788"/>
            <a:ext cx="79216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Potato Salad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85788" y="3852863"/>
            <a:ext cx="1036637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Runny nose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82562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after: 2 days	0 hours</a:t>
            </a:r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108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00      </a:t>
            </a:r>
            <a:r>
              <a:rPr lang="de-DE" sz="900">
                <a:hlinkClick r:id="rId8"/>
              </a:rPr>
              <a:t>www.disease-detectives.org</a:t>
            </a:r>
            <a:r>
              <a:rPr lang="de-DE" sz="900"/>
              <a:t>       Size 16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2 days	0 hours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Nothing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308225" y="3852863"/>
            <a:ext cx="8636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Hospital</a:t>
            </a:r>
          </a:p>
          <a:p>
            <a:pPr algn="ctr"/>
            <a:endParaRPr lang="de-DE" sz="12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09 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17825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17825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27013" y="385127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62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306513" y="385127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2936875"/>
            <a:ext cx="900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3 days	0 hours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10 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62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271713" y="385445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Vomiting</a:t>
            </a:r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30525"/>
            <a:ext cx="900112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Nothing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no symptoms.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2909888"/>
            <a:ext cx="2151063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11      </a:t>
            </a:r>
            <a:r>
              <a:rPr lang="de-DE" sz="900">
                <a:hlinkClick r:id="rId7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408113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no symptoms.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00163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12 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2987675"/>
            <a:ext cx="16843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no symptoms.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2909888"/>
            <a:ext cx="2151063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300163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13 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  Size 16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916238"/>
            <a:ext cx="20066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no symptoms.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14 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Nothing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no symptoms.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2909888"/>
            <a:ext cx="2151063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15   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Nothing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47988"/>
            <a:ext cx="9001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57513"/>
            <a:ext cx="900113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2957513"/>
            <a:ext cx="900113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 rot="600000">
            <a:off x="2228850" y="3382963"/>
            <a:ext cx="612775" cy="18891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1173" rIns="90000" bIns="45000"/>
          <a:lstStyle/>
          <a:p>
            <a:pPr algn="ctr"/>
            <a:r>
              <a:rPr lang="de-DE" sz="700">
                <a:solidFill>
                  <a:srgbClr val="FFFF00"/>
                </a:solidFill>
              </a:rPr>
              <a:t>censored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1 day	12 hours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15950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984375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16   </a:t>
            </a:r>
            <a:r>
              <a:rPr lang="de-DE" sz="900">
                <a:hlinkClick r:id="rId6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801688"/>
            <a:ext cx="900113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306513" y="385127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271713" y="385445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Vomiting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3063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16238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1 day	0 hours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15950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984375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17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801688"/>
            <a:ext cx="900113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98450" y="385127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2308225" y="3852863"/>
            <a:ext cx="8636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Hospital</a:t>
            </a:r>
          </a:p>
          <a:p>
            <a:pPr algn="ctr"/>
            <a:endParaRPr lang="de-DE" sz="1200"/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17825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22588"/>
            <a:ext cx="900112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28938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11475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1 days	12 hours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408113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18   </a:t>
            </a:r>
            <a:r>
              <a:rPr lang="de-DE" sz="900">
                <a:hlinkClick r:id="rId6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151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17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2278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292100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408113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61938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Vomiting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308225" y="3852863"/>
            <a:ext cx="8636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Hospital</a:t>
            </a:r>
          </a:p>
          <a:p>
            <a:pPr algn="ctr"/>
            <a:endParaRPr lang="de-DE" sz="1200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01 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17825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17825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4650"/>
            <a:ext cx="900112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0 days	12 hours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2919413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933575" y="38433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79438" y="38322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2 days	0 hours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15950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055813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19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254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2916238"/>
            <a:ext cx="9001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2 day	12 hours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20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443038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850900"/>
            <a:ext cx="900112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Vomiting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278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2916238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2916238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925763"/>
            <a:ext cx="900112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1 day	0 hours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21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2308225" y="3852863"/>
            <a:ext cx="8636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Hospital</a:t>
            </a:r>
          </a:p>
          <a:p>
            <a:pPr algn="ctr"/>
            <a:endParaRPr lang="de-DE" sz="1200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Nothing</a:t>
            </a: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25763"/>
            <a:ext cx="900113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2735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916238"/>
            <a:ext cx="9001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no symptoms.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22   </a:t>
            </a:r>
            <a:r>
              <a:rPr lang="de-DE" sz="900">
                <a:hlinkClick r:id="rId6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1408113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2987675"/>
            <a:ext cx="16843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no symptoms.</a:t>
            </a: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984375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801688"/>
            <a:ext cx="900113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850900"/>
            <a:ext cx="900112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23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723900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916238"/>
            <a:ext cx="20066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no symptoms.</a:t>
            </a:r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335088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Mousse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01688"/>
            <a:ext cx="900113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24   </a:t>
            </a:r>
            <a:r>
              <a:rPr lang="de-DE" sz="900">
                <a:hlinkClick r:id="rId4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916238"/>
            <a:ext cx="20066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no symptoms.</a:t>
            </a:r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99CC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25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Size 16+10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192213" y="1216025"/>
            <a:ext cx="11874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600"/>
              <a:t>Nothing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2987675"/>
            <a:ext cx="16843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327025" y="287338"/>
            <a:ext cx="287337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lnSpc>
                <a:spcPct val="116000"/>
              </a:lnSpc>
            </a:pPr>
            <a:r>
              <a:rPr lang="de-DE" b="1">
                <a:latin typeface="Comic Sans MS" charset="0"/>
              </a:rPr>
              <a:t>The Disease Detectives</a:t>
            </a: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14325" y="1089025"/>
            <a:ext cx="2859088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122112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de-DE" sz="3600">
                <a:solidFill>
                  <a:srgbClr val="800000"/>
                </a:solidFill>
                <a:latin typeface="Stencil" charset="0"/>
              </a:rPr>
              <a:t>Outbreak</a:t>
            </a:r>
          </a:p>
          <a:p>
            <a:pPr algn="ctr">
              <a:lnSpc>
                <a:spcPct val="83000"/>
              </a:lnSpc>
            </a:pPr>
            <a:r>
              <a:rPr lang="de-DE" sz="3600">
                <a:solidFill>
                  <a:srgbClr val="800000"/>
                </a:solidFill>
                <a:latin typeface="Stencil" charset="0"/>
              </a:rPr>
              <a:t>Card Game</a:t>
            </a: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19075" y="5005388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4016375"/>
            <a:ext cx="900112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 rot="600000">
            <a:off x="2235200" y="4440238"/>
            <a:ext cx="612775" cy="18891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1173" rIns="90000" bIns="45000"/>
          <a:lstStyle/>
          <a:p>
            <a:pPr algn="ctr"/>
            <a:r>
              <a:rPr lang="de-DE" sz="700">
                <a:solidFill>
                  <a:srgbClr val="FFFF00"/>
                </a:solidFill>
              </a:rPr>
              <a:t>censored</a:t>
            </a: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54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2554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88" y="2371725"/>
            <a:ext cx="950912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4016375"/>
            <a:ext cx="900112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4011613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327025" y="287338"/>
            <a:ext cx="287337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lnSpc>
                <a:spcPct val="116000"/>
              </a:lnSpc>
            </a:pPr>
            <a:r>
              <a:rPr lang="de-DE" b="1">
                <a:latin typeface="Comic Sans MS" charset="0"/>
              </a:rPr>
              <a:t>The Disease Detectives</a:t>
            </a: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14325" y="1089025"/>
            <a:ext cx="2859088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122112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de-DE" sz="3600">
                <a:solidFill>
                  <a:srgbClr val="800000"/>
                </a:solidFill>
                <a:latin typeface="Stencil" charset="0"/>
              </a:rPr>
              <a:t>Outbreak</a:t>
            </a:r>
          </a:p>
          <a:p>
            <a:pPr algn="ctr">
              <a:lnSpc>
                <a:spcPct val="83000"/>
              </a:lnSpc>
            </a:pPr>
            <a:r>
              <a:rPr lang="de-DE" sz="3600">
                <a:solidFill>
                  <a:srgbClr val="800000"/>
                </a:solidFill>
                <a:latin typeface="Stencil" charset="0"/>
              </a:rPr>
              <a:t>Card Game</a:t>
            </a:r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19075" y="5005388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4016375"/>
            <a:ext cx="900112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54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2554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88" y="2371725"/>
            <a:ext cx="950912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4016375"/>
            <a:ext cx="900112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4011613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274638" y="395288"/>
            <a:ext cx="287337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lnSpc>
                <a:spcPct val="116000"/>
              </a:lnSpc>
            </a:pPr>
            <a:r>
              <a:rPr lang="de-DE" b="1">
                <a:latin typeface="Comic Sans MS" charset="0"/>
              </a:rPr>
              <a:t>The Disease Detectives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82575" y="1887538"/>
            <a:ext cx="2859088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12639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de-DE" sz="3800">
                <a:solidFill>
                  <a:srgbClr val="800000"/>
                </a:solidFill>
                <a:latin typeface="Stencil" charset="0"/>
              </a:rPr>
              <a:t>Outbreak</a:t>
            </a:r>
          </a:p>
          <a:p>
            <a:pPr algn="ctr">
              <a:lnSpc>
                <a:spcPct val="83000"/>
              </a:lnSpc>
            </a:pPr>
            <a:r>
              <a:rPr lang="de-DE" sz="3800">
                <a:solidFill>
                  <a:srgbClr val="800000"/>
                </a:solidFill>
                <a:latin typeface="Stencil" charset="0"/>
              </a:rPr>
              <a:t>Card Game</a:t>
            </a: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20663" y="5005388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3530600"/>
            <a:ext cx="1800225" cy="154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2927350"/>
            <a:ext cx="900113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29162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50875" y="3832225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1 day	12 hours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02 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Mousse</a:t>
            </a: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408113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839913" y="38306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1 day	0 hours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93738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897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03 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Mousse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2917825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2935288"/>
            <a:ext cx="900112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408113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1 day	12 hours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04 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Mousse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7825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35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278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36875"/>
            <a:ext cx="900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408113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2916238"/>
            <a:ext cx="900112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2916238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55588" y="38560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314450" y="38560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Vomiting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271713" y="3856038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1 day	12 hours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05 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55588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343150" y="1800225"/>
            <a:ext cx="828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Mousse</a:t>
            </a:r>
          </a:p>
        </p:txBody>
      </p:sp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800100"/>
            <a:ext cx="900112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801688"/>
            <a:ext cx="9001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207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50900"/>
            <a:ext cx="900113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408113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  <p:pic>
        <p:nvPicPr>
          <p:cNvPr id="8209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927350"/>
            <a:ext cx="900113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2916238"/>
            <a:ext cx="900112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2927350"/>
            <a:ext cx="900113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1 day	12 hours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06      </a:t>
            </a:r>
            <a:r>
              <a:rPr lang="de-DE" sz="900">
                <a:hlinkClick r:id="rId5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50875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850900"/>
            <a:ext cx="900112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9532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874838" y="3854450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Vomiting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2019300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2 days	0 hours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07 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2701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916238"/>
            <a:ext cx="90011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2858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Fever</a:t>
            </a: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935288"/>
            <a:ext cx="900113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278063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936875"/>
            <a:ext cx="900112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50875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852488"/>
            <a:ext cx="900112" cy="78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2019300" y="1728788"/>
            <a:ext cx="7207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/>
          <a:p>
            <a:r>
              <a:rPr lang="de-DE" sz="1200">
                <a:solidFill>
                  <a:srgbClr val="000000"/>
                </a:solidFill>
              </a:rPr>
              <a:t>Potato Salad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327025" y="395288"/>
            <a:ext cx="251936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You ate: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92100" y="2447925"/>
            <a:ext cx="28003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and had these symptoms: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92100" y="4248150"/>
            <a:ext cx="29083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/>
              <a:t>after: 2 days	12 hours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19075" y="5076825"/>
            <a:ext cx="29813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2938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900"/>
              <a:t>Card Id: 08      </a:t>
            </a:r>
            <a:r>
              <a:rPr lang="de-DE" sz="900">
                <a:hlinkClick r:id="rId3"/>
              </a:rPr>
              <a:t>www.disease-detectives.org</a:t>
            </a:r>
            <a:r>
              <a:rPr lang="de-DE" sz="900"/>
              <a:t>       Size 16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111125" y="107950"/>
            <a:ext cx="3200400" cy="5259388"/>
          </a:xfrm>
          <a:prstGeom prst="roundRect">
            <a:avLst>
              <a:gd name="adj" fmla="val 46"/>
            </a:avLst>
          </a:prstGeom>
          <a:noFill/>
          <a:ln w="252000" cap="flat">
            <a:solidFill>
              <a:srgbClr val="E6E64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263650" y="1836738"/>
            <a:ext cx="1187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r>
              <a:rPr lang="de-DE" sz="1200"/>
              <a:t>Hamburger</a:t>
            </a: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800100"/>
            <a:ext cx="900113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87375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Diarrhea</a:t>
            </a:r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2916238"/>
            <a:ext cx="90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917700" y="3852863"/>
            <a:ext cx="86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/>
            <a:r>
              <a:rPr lang="de-DE" sz="1200"/>
              <a:t>Cramps</a:t>
            </a:r>
          </a:p>
        </p:txBody>
      </p:sp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2936875"/>
            <a:ext cx="900113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Design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SimSun" charset="0"/>
            <a:cs typeface="SimSu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SimSun" charset="0"/>
            <a:cs typeface="SimSun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701</Words>
  <Application>Microsoft Macintosh PowerPoint</Application>
  <PresentationFormat>Benutzerdefiniert</PresentationFormat>
  <Paragraphs>233</Paragraphs>
  <Slides>29</Slides>
  <Notes>29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6" baseType="lpstr">
      <vt:lpstr>Times New Roman</vt:lpstr>
      <vt:lpstr>Arial</vt:lpstr>
      <vt:lpstr>SimSun</vt:lpstr>
      <vt:lpstr>Arial Unicode MS</vt:lpstr>
      <vt:lpstr>Comic Sans MS</vt:lpstr>
      <vt:lpstr>Stencil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Peter Enis</cp:lastModifiedBy>
  <cp:revision>21</cp:revision>
  <cp:lastPrinted>2013-10-20T14:56:57Z</cp:lastPrinted>
  <dcterms:created xsi:type="dcterms:W3CDTF">1601-01-01T00:00:00Z</dcterms:created>
  <dcterms:modified xsi:type="dcterms:W3CDTF">2018-03-18T16:44:00Z</dcterms:modified>
</cp:coreProperties>
</file>